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69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wmf>
</file>

<file path=ppt/media/image10.wmf>
</file>

<file path=ppt/media/image11.wmf>
</file>

<file path=ppt/media/image12.wmf>
</file>

<file path=ppt/media/image13.wmf>
</file>

<file path=ppt/media/image15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C9A59-F59E-E87F-1B6F-B54382928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DDA155-D354-D172-14A3-195B12EE27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E2BB5-D631-92CA-C166-5D34E2124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CA211-52EC-706E-43DD-8DA55E2DB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0AC23-E430-3023-65CE-4EA0F3B01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846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6B4B2-105D-37C9-914A-75884C877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4FE5C3-6995-5E72-7562-84400A8FC5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DCBE0-FFDB-6B50-1EF9-9D929691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BA511-7E4D-BDD3-0333-B1B4B204F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640484-1A79-31FA-57EC-44F0CC7A8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40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BF362F-9F38-6243-E0FF-1EF5C339F0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66E75C-034B-E24A-5976-62732141A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C0AE5-FFF9-38F9-364E-4A7D5618C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B4E71-3FC7-5D90-46BA-69A440C68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D456D-15D8-848F-3CCF-F0663EAA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738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B4ED6-B1DB-FDD8-64D0-84CA01BB0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E05C5-726B-2C8A-8E88-D5F9AFD87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A8A82-697E-ABE0-851C-0DB41D212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B848D-33E9-25E5-DE1F-544496663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039A0-1F0F-22AD-2597-1FD2C6D04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005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6B912-3557-1872-2AD7-2520D6F01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267F13-B148-FBC8-74DD-E28CCD8CD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94B9B-BEF0-0FF2-8A3F-FF6797AB5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A07C6-E69C-4263-FE1C-E203DB53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2C021-662B-1BE6-E33A-9288C4D0E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128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CC9C4-5BD6-4755-D633-880155B79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0DACF-BD92-1BE4-D29E-1C2E4EC6F7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6A2A9B-109D-E7B1-CA0E-C2F50156E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D8E6D-17C0-0719-6EFA-4FE28D4DF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D0A02C-1134-F9B8-E64B-39A02BBC8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BDF3D-A38D-5432-21EA-FF7E589CE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541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67B0E-0AC3-AE62-7DD2-A629D1F0A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5A41D-6A7F-2E15-378E-70033F5DB3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25AFF6-D063-001F-FFE1-9B9A0452DD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337EF0-7DB0-6746-44EC-63B13DDDB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C24D6E-EF81-DFD1-01D6-B4BD81EF8D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806C0C-CD01-D4A0-B17C-6D02B0747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116722-B9B1-07F7-1B41-9B0DDED89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FACDDC-2C0A-EF85-2C25-D7FD4C9AE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22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DDE86-D1D7-685C-6CF9-989370F2E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EE1978-C8EC-A23E-025A-BABBFE38D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02387-A68B-16E5-6D51-AE8D87FFF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A29969-0309-1819-081E-168852B2B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236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3FA43A-548D-F258-DDBB-BA51E3660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D5A792-0220-9EE8-E6FB-DB65218E7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DE4791-81D7-8E03-78DC-71C33D5CF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752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7105B-1846-CAC8-2E47-72C8305D2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56E78-E91F-1C77-20EC-89CF1BDE4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E17E04-5791-201A-C7BB-AF1CD333A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077DB-A88F-D9FB-D803-6CD269CC6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9AD393-713A-2395-A9CC-D1AF24AF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0AA447-1DAF-E13A-FB23-50DA545C5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822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B825F-CB5D-62B5-2511-8FC7D0DFB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968362-C356-9325-A636-CA8D993AC8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34D001-7450-2BFC-69AC-DBA3E827F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EBA15E-1DF6-8196-D9CA-5F71ABE33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09C291-2EA5-2087-E4C9-61EC8FDDC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EEF770-91E3-AA41-CC98-0F78704AB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1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BB91B4-703C-E768-074C-846348B6F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77F4E7-66F2-5350-6FDF-208B5102C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653DBD-202A-68B0-C419-E05E537DEF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E6B69-244E-4A74-A507-9DFD07164D07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61E49E-F471-F4D8-CCBF-ED5379CEA7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5F15C-698D-2F53-BC45-DC6D686ED1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8CE82-EADA-4E42-8FAF-254DC8A26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015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0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1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2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3.w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5.w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7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18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19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0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1.w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8HyCNIVRbS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6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7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8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66C24-9484-4289-AAF2-A916633B33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D00AA-1B48-1BD5-47D9-0F99A4B976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535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1B95E-C175-99CA-78A7-4159E6242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59538-B993-69D3-31AE-FADCB7077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0DD6C26-6555-5F05-9C78-55D424A130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4461773"/>
              </p:ext>
            </p:extLst>
          </p:nvPr>
        </p:nvGraphicFramePr>
        <p:xfrm>
          <a:off x="1738313" y="1489075"/>
          <a:ext cx="8716962" cy="3878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9" name="Bitmap Image" r:id="rId3" imgW="8717400" imgH="3878640" progId="PBrush">
                  <p:embed/>
                </p:oleObj>
              </mc:Choice>
              <mc:Fallback>
                <p:oleObj name="Bitmap Image" r:id="rId3" imgW="8717400" imgH="3878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38313" y="1489075"/>
                        <a:ext cx="8716962" cy="3878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6759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46E10-0C51-3A52-DB7F-1F7C24D0E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F9B0A-5AB5-9D7C-D0BF-104787EE4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74ED5FD-958E-B87D-7828-74A1E80871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8501148"/>
              </p:ext>
            </p:extLst>
          </p:nvPr>
        </p:nvGraphicFramePr>
        <p:xfrm>
          <a:off x="1741488" y="1179513"/>
          <a:ext cx="8710612" cy="449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" name="Bitmap Image" r:id="rId3" imgW="8709840" imgH="4495680" progId="PBrush">
                  <p:embed/>
                </p:oleObj>
              </mc:Choice>
              <mc:Fallback>
                <p:oleObj name="Bitmap Image" r:id="rId3" imgW="8709840" imgH="4495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41488" y="1179513"/>
                        <a:ext cx="8710612" cy="449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7021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6FA0A-34F8-E80F-AC5D-E8CDC6281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89422-4E2A-239B-3059-42D06E2BF4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02A2ED1-CBD6-CD26-C36A-7CDEDB412E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36234"/>
              </p:ext>
            </p:extLst>
          </p:nvPr>
        </p:nvGraphicFramePr>
        <p:xfrm>
          <a:off x="1779588" y="1355725"/>
          <a:ext cx="8632825" cy="414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" name="Bitmap Image" r:id="rId3" imgW="8633520" imgH="4145400" progId="PBrush">
                  <p:embed/>
                </p:oleObj>
              </mc:Choice>
              <mc:Fallback>
                <p:oleObj name="Bitmap Image" r:id="rId3" imgW="8633520" imgH="4145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79588" y="1355725"/>
                        <a:ext cx="8632825" cy="414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868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05173-5578-D4D1-5883-06344B19D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B4630-272B-A11B-5346-97A5493D5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209E1B-ABAB-291D-5D5A-92E3F684C5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2345505"/>
              </p:ext>
            </p:extLst>
          </p:nvPr>
        </p:nvGraphicFramePr>
        <p:xfrm>
          <a:off x="1722438" y="1339850"/>
          <a:ext cx="8747125" cy="417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1" name="Bitmap Image" r:id="rId3" imgW="8747640" imgH="4175640" progId="PBrush">
                  <p:embed/>
                </p:oleObj>
              </mc:Choice>
              <mc:Fallback>
                <p:oleObj name="Bitmap Image" r:id="rId3" imgW="8747640" imgH="4175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2438" y="1339850"/>
                        <a:ext cx="8747125" cy="417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32622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806E4-ED72-DE7C-FC84-1C70B8C6D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CFB86-5A1A-869C-4EE7-DA3D01756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8DD61E9-BC08-54D4-79B9-386E435F0D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0361439"/>
              </p:ext>
            </p:extLst>
          </p:nvPr>
        </p:nvGraphicFramePr>
        <p:xfrm>
          <a:off x="1730375" y="1244600"/>
          <a:ext cx="8732838" cy="436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5" name="Bitmap Image" r:id="rId3" imgW="8732520" imgH="4366440" progId="PBrush">
                  <p:embed/>
                </p:oleObj>
              </mc:Choice>
              <mc:Fallback>
                <p:oleObj name="Bitmap Image" r:id="rId3" imgW="8732520" imgH="4366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30375" y="1244600"/>
                        <a:ext cx="8732838" cy="4367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8355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27429-7ABC-7C35-74A2-6E0819605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334DAB2-076E-C199-DACA-A45AD17745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2752" y="2185464"/>
            <a:ext cx="8506496" cy="363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065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2C854-0FC5-3894-3C5F-6C2EBFF52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5AEF1-FEBE-3048-C569-56F22BB99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ED3E94F-BD72-E267-ECFA-011D7372ED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3576609"/>
              </p:ext>
            </p:extLst>
          </p:nvPr>
        </p:nvGraphicFramePr>
        <p:xfrm>
          <a:off x="1790700" y="1571625"/>
          <a:ext cx="8610600" cy="3711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9" name="Bitmap Image" r:id="rId3" imgW="8610480" imgH="3710880" progId="PBrush">
                  <p:embed/>
                </p:oleObj>
              </mc:Choice>
              <mc:Fallback>
                <p:oleObj name="Bitmap Image" r:id="rId3" imgW="8610480" imgH="3710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0700" y="1571625"/>
                        <a:ext cx="8610600" cy="3711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7122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9F5EC-66BA-534F-0A39-21082A9B1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6F353D-FD4B-ACAC-9793-06A495B243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0100" y="1825625"/>
            <a:ext cx="87118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67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8F3AE-10E1-8324-F201-CA174ECA1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8A6BA-B87A-EE9E-C5FA-EBD17C225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E1B800C-CDDF-61CD-8E66-19EE9E3CCD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344260"/>
              </p:ext>
            </p:extLst>
          </p:nvPr>
        </p:nvGraphicFramePr>
        <p:xfrm>
          <a:off x="1738313" y="1370013"/>
          <a:ext cx="8716962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3" name="Bitmap Image" r:id="rId3" imgW="8717400" imgH="4114800" progId="PBrush">
                  <p:embed/>
                </p:oleObj>
              </mc:Choice>
              <mc:Fallback>
                <p:oleObj name="Bitmap Image" r:id="rId3" imgW="8717400" imgH="4114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38313" y="1370013"/>
                        <a:ext cx="8716962" cy="411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42466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BBF2C-6420-BF8F-ED9A-602096B2E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F3A35-7BCC-7AAC-EC72-21A10523B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E0FC97F-17A6-873F-C96E-4C59805AA3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8599757"/>
              </p:ext>
            </p:extLst>
          </p:nvPr>
        </p:nvGraphicFramePr>
        <p:xfrm>
          <a:off x="1738313" y="1393825"/>
          <a:ext cx="8716962" cy="4068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7" name="Bitmap Image" r:id="rId3" imgW="8717400" imgH="4069080" progId="PBrush">
                  <p:embed/>
                </p:oleObj>
              </mc:Choice>
              <mc:Fallback>
                <p:oleObj name="Bitmap Image" r:id="rId3" imgW="8717400" imgH="4069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38313" y="1393825"/>
                        <a:ext cx="8716962" cy="4068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067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6CBA2-2E8F-CAB8-7B8C-67F3198B1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13C1F-BA33-4F4A-ED93-F45456789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058AD4C-7DD9-392C-9141-16F67ED20B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7306958"/>
              </p:ext>
            </p:extLst>
          </p:nvPr>
        </p:nvGraphicFramePr>
        <p:xfrm>
          <a:off x="1703388" y="1176338"/>
          <a:ext cx="8785225" cy="450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Bitmap Image" r:id="rId3" imgW="8785800" imgH="4503600" progId="PBrush">
                  <p:embed/>
                </p:oleObj>
              </mc:Choice>
              <mc:Fallback>
                <p:oleObj name="Bitmap Image" r:id="rId3" imgW="8785800" imgH="4503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3388" y="1176338"/>
                        <a:ext cx="8785225" cy="4503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60588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DADC6-9723-E136-B30A-8CF2ED42E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DDBBE-1891-D6FD-1853-8899AF386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86517C3-499B-9E02-479C-1C02FB82FA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4363143"/>
              </p:ext>
            </p:extLst>
          </p:nvPr>
        </p:nvGraphicFramePr>
        <p:xfrm>
          <a:off x="2046288" y="1568450"/>
          <a:ext cx="8099425" cy="3717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1" name="Bitmap Image" r:id="rId3" imgW="8100000" imgH="3718440" progId="PBrush">
                  <p:embed/>
                </p:oleObj>
              </mc:Choice>
              <mc:Fallback>
                <p:oleObj name="Bitmap Image" r:id="rId3" imgW="8100000" imgH="3718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46288" y="1568450"/>
                        <a:ext cx="8099425" cy="3717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297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39A2A-BC7E-60C6-0674-DC2F6C47B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76D46-2E03-8CE3-BC6D-DA949ADE8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6F7C6F8-8E69-2F19-5A2A-320BFD5CA6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7749462"/>
              </p:ext>
            </p:extLst>
          </p:nvPr>
        </p:nvGraphicFramePr>
        <p:xfrm>
          <a:off x="1719263" y="1244600"/>
          <a:ext cx="8755062" cy="436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5" name="Bitmap Image" r:id="rId3" imgW="8755560" imgH="4366440" progId="PBrush">
                  <p:embed/>
                </p:oleObj>
              </mc:Choice>
              <mc:Fallback>
                <p:oleObj name="Bitmap Image" r:id="rId3" imgW="8755560" imgH="4366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19263" y="1244600"/>
                        <a:ext cx="8755062" cy="4367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5967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77B00-FDFF-55BD-91D0-56023ADE4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75065-C4A6-6661-42F0-BD4E5291A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7B0FC55-8712-EEAF-AECA-3D99C4561F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4670417"/>
              </p:ext>
            </p:extLst>
          </p:nvPr>
        </p:nvGraphicFramePr>
        <p:xfrm>
          <a:off x="1912938" y="1198563"/>
          <a:ext cx="8366125" cy="445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9" name="Bitmap Image" r:id="rId3" imgW="8366760" imgH="4457880" progId="PBrush">
                  <p:embed/>
                </p:oleObj>
              </mc:Choice>
              <mc:Fallback>
                <p:oleObj name="Bitmap Image" r:id="rId3" imgW="8366760" imgH="4457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12938" y="1198563"/>
                        <a:ext cx="8366125" cy="445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4449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C3D62-180F-511E-5DCF-520FAC3DA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F4486-C3BF-5712-1695-0610A0B3D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https://www.youtube.com/watch?v=8HyCNIVRbSU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8507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E7251-0CA6-C3EB-A7DE-1B144D93F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DED0B-C027-499D-FC78-D47BEA1FF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5AED096-0FFE-9B43-8037-7C98007196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7048420"/>
              </p:ext>
            </p:extLst>
          </p:nvPr>
        </p:nvGraphicFramePr>
        <p:xfrm>
          <a:off x="1828800" y="1209675"/>
          <a:ext cx="8534400" cy="443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Bitmap Image" r:id="rId3" imgW="8534520" imgH="4434840" progId="PBrush">
                  <p:embed/>
                </p:oleObj>
              </mc:Choice>
              <mc:Fallback>
                <p:oleObj name="Bitmap Image" r:id="rId3" imgW="8534520" imgH="4434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8800" y="1209675"/>
                        <a:ext cx="8534400" cy="443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1729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060B1-2137-9324-DAF5-839A7DC9C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F911F-BBC4-5AE1-929E-B1B31A753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E4B16D6-860A-671B-A2C6-0548C378D3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1294003"/>
              </p:ext>
            </p:extLst>
          </p:nvPr>
        </p:nvGraphicFramePr>
        <p:xfrm>
          <a:off x="1722438" y="1454150"/>
          <a:ext cx="8747125" cy="394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Bitmap Image" r:id="rId3" imgW="8747640" imgH="3947040" progId="PBrush">
                  <p:embed/>
                </p:oleObj>
              </mc:Choice>
              <mc:Fallback>
                <p:oleObj name="Bitmap Image" r:id="rId3" imgW="8747640" imgH="3947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2438" y="1454150"/>
                        <a:ext cx="8747125" cy="394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8428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BC5B3-5361-E2A2-836A-65ADA08B8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BFEB4-A218-FC1D-61D8-86124E2C8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ABA60A3-8023-1E0D-1CD4-A9CB5320F9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9757001"/>
              </p:ext>
            </p:extLst>
          </p:nvPr>
        </p:nvGraphicFramePr>
        <p:xfrm>
          <a:off x="1752600" y="1266825"/>
          <a:ext cx="8686800" cy="432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Bitmap Image" r:id="rId3" imgW="8686800" imgH="4320720" progId="PBrush">
                  <p:embed/>
                </p:oleObj>
              </mc:Choice>
              <mc:Fallback>
                <p:oleObj name="Bitmap Image" r:id="rId3" imgW="8686800" imgH="4320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52600" y="1266825"/>
                        <a:ext cx="8686800" cy="432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9351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2B5B2-F8BC-E285-0013-DCA5102F5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57062-B297-C970-F177-5A0856F11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7673"/>
            <a:ext cx="10515600" cy="4351338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C5DB052-7FE5-3E7E-4708-440647611A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727626"/>
              </p:ext>
            </p:extLst>
          </p:nvPr>
        </p:nvGraphicFramePr>
        <p:xfrm>
          <a:off x="1779948" y="1238250"/>
          <a:ext cx="8442325" cy="438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Bitmap Image" r:id="rId3" imgW="8443080" imgH="4381560" progId="PBrush">
                  <p:embed/>
                </p:oleObj>
              </mc:Choice>
              <mc:Fallback>
                <p:oleObj name="Bitmap Image" r:id="rId3" imgW="8443080" imgH="4381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79948" y="1238250"/>
                        <a:ext cx="8442325" cy="438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4064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B3BF2-1656-3806-572E-3193B74CB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491B1-3B4A-BAD0-B9B4-9ED46DCA1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5C59F92-CC6C-6AD9-6E5E-A873C69CEB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9609881"/>
              </p:ext>
            </p:extLst>
          </p:nvPr>
        </p:nvGraphicFramePr>
        <p:xfrm>
          <a:off x="1749425" y="1168400"/>
          <a:ext cx="8694738" cy="451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name="Bitmap Image" r:id="rId3" imgW="8694360" imgH="4518720" progId="PBrush">
                  <p:embed/>
                </p:oleObj>
              </mc:Choice>
              <mc:Fallback>
                <p:oleObj name="Bitmap Image" r:id="rId3" imgW="8694360" imgH="4518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49425" y="1168400"/>
                        <a:ext cx="8694738" cy="451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7804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828DD-EBB4-D982-C896-52242CCD5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EE664-236A-E3B3-160E-42A4EA47A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2A06CA3-C810-5502-37EF-D3089EFFEA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0405282"/>
              </p:ext>
            </p:extLst>
          </p:nvPr>
        </p:nvGraphicFramePr>
        <p:xfrm>
          <a:off x="1741488" y="1190625"/>
          <a:ext cx="8710612" cy="4473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name="Bitmap Image" r:id="rId3" imgW="8709840" imgH="4473000" progId="PBrush">
                  <p:embed/>
                </p:oleObj>
              </mc:Choice>
              <mc:Fallback>
                <p:oleObj name="Bitmap Image" r:id="rId3" imgW="8709840" imgH="4473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41488" y="1190625"/>
                        <a:ext cx="8710612" cy="4473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4113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6FEBC-3088-1F9A-F66E-0941105E9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0BDDD-E205-D52B-99B6-13C841D99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E28401C-D71B-23C0-CBD6-AA0C59CE02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0566025"/>
              </p:ext>
            </p:extLst>
          </p:nvPr>
        </p:nvGraphicFramePr>
        <p:xfrm>
          <a:off x="1741488" y="1214438"/>
          <a:ext cx="8710612" cy="4427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Bitmap Image" r:id="rId3" imgW="8709840" imgH="4427280" progId="PBrush">
                  <p:embed/>
                </p:oleObj>
              </mc:Choice>
              <mc:Fallback>
                <p:oleObj name="Bitmap Image" r:id="rId3" imgW="8709840" imgH="4427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41488" y="1214438"/>
                        <a:ext cx="8710612" cy="4427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7037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13</Words>
  <Application>Microsoft Office PowerPoint</Application>
  <PresentationFormat>Widescreen</PresentationFormat>
  <Paragraphs>1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Smita Kulkarni</dc:creator>
  <cp:lastModifiedBy>Kshitij Darwhekar</cp:lastModifiedBy>
  <cp:revision>13</cp:revision>
  <dcterms:created xsi:type="dcterms:W3CDTF">2022-11-01T16:47:11Z</dcterms:created>
  <dcterms:modified xsi:type="dcterms:W3CDTF">2022-12-08T17:33:31Z</dcterms:modified>
</cp:coreProperties>
</file>

<file path=docProps/thumbnail.jpeg>
</file>